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36" d="100"/>
          <a:sy n="136" d="100"/>
        </p:scale>
        <p:origin x="-258" y="93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7F0475-2AAB-43D2-B8F8-B8FFFDE9D7A5}" type="datetimeFigureOut">
              <a:rPr lang="en-US" smtClean="0"/>
              <a:pPr/>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71CC4C-2827-4DFE-A92A-3E14876AF2B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7F0475-2AAB-43D2-B8F8-B8FFFDE9D7A5}" type="datetimeFigureOut">
              <a:rPr lang="en-US" smtClean="0"/>
              <a:pPr/>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71CC4C-2827-4DFE-A92A-3E14876AF2B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7F0475-2AAB-43D2-B8F8-B8FFFDE9D7A5}" type="datetimeFigureOut">
              <a:rPr lang="en-US" smtClean="0"/>
              <a:pPr/>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71CC4C-2827-4DFE-A92A-3E14876AF2B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7F0475-2AAB-43D2-B8F8-B8FFFDE9D7A5}" type="datetimeFigureOut">
              <a:rPr lang="en-US" smtClean="0"/>
              <a:pPr/>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71CC4C-2827-4DFE-A92A-3E14876AF2B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7F0475-2AAB-43D2-B8F8-B8FFFDE9D7A5}" type="datetimeFigureOut">
              <a:rPr lang="en-US" smtClean="0"/>
              <a:pPr/>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71CC4C-2827-4DFE-A92A-3E14876AF2B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7F0475-2AAB-43D2-B8F8-B8FFFDE9D7A5}" type="datetimeFigureOut">
              <a:rPr lang="en-US" smtClean="0"/>
              <a:pPr/>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71CC4C-2827-4DFE-A92A-3E14876AF2B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7F0475-2AAB-43D2-B8F8-B8FFFDE9D7A5}" type="datetimeFigureOut">
              <a:rPr lang="en-US" smtClean="0"/>
              <a:pPr/>
              <a:t>9/30/2015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71CC4C-2827-4DFE-A92A-3E14876AF2B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7F0475-2AAB-43D2-B8F8-B8FFFDE9D7A5}" type="datetimeFigureOut">
              <a:rPr lang="en-US" smtClean="0"/>
              <a:pPr/>
              <a:t>9/30/2015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71CC4C-2827-4DFE-A92A-3E14876AF2B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7F0475-2AAB-43D2-B8F8-B8FFFDE9D7A5}" type="datetimeFigureOut">
              <a:rPr lang="en-US" smtClean="0"/>
              <a:pPr/>
              <a:t>9/30/2015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71CC4C-2827-4DFE-A92A-3E14876AF2B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7F0475-2AAB-43D2-B8F8-B8FFFDE9D7A5}" type="datetimeFigureOut">
              <a:rPr lang="en-US" smtClean="0"/>
              <a:pPr/>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71CC4C-2827-4DFE-A92A-3E14876AF2B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7F0475-2AAB-43D2-B8F8-B8FFFDE9D7A5}" type="datetimeFigureOut">
              <a:rPr lang="en-US" smtClean="0"/>
              <a:pPr/>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71CC4C-2827-4DFE-A92A-3E14876AF2B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7F0475-2AAB-43D2-B8F8-B8FFFDE9D7A5}" type="datetimeFigureOut">
              <a:rPr lang="en-US" smtClean="0"/>
              <a:pPr/>
              <a:t>9/30/2015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71CC4C-2827-4DFE-A92A-3E14876AF2B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2438400"/>
            <a:ext cx="8686800" cy="3505200"/>
          </a:xfrm>
        </p:spPr>
        <p:txBody>
          <a:bodyPr>
            <a:normAutofit lnSpcReduction="10000"/>
          </a:bodyPr>
          <a:lstStyle/>
          <a:p>
            <a:r>
              <a:rPr lang="en-US" sz="9600" b="1" dirty="0" smtClean="0">
                <a:solidFill>
                  <a:schemeClr val="bg2">
                    <a:lumMod val="25000"/>
                  </a:schemeClr>
                </a:solidFill>
              </a:rPr>
              <a:t>LINKS  </a:t>
            </a:r>
            <a:br>
              <a:rPr lang="en-US" sz="9600" b="1" dirty="0" smtClean="0">
                <a:solidFill>
                  <a:schemeClr val="bg2">
                    <a:lumMod val="25000"/>
                  </a:schemeClr>
                </a:solidFill>
              </a:rPr>
            </a:br>
            <a:r>
              <a:rPr lang="en-US" sz="2800" b="1" dirty="0" smtClean="0">
                <a:solidFill>
                  <a:schemeClr val="bg2">
                    <a:lumMod val="25000"/>
                  </a:schemeClr>
                </a:solidFill>
              </a:rPr>
              <a:t>(Louisiana Immunization Network for Kids Statewide)</a:t>
            </a:r>
          </a:p>
          <a:p>
            <a:r>
              <a:rPr lang="en-US" sz="3600" b="1" dirty="0" smtClean="0">
                <a:solidFill>
                  <a:schemeClr val="bg2">
                    <a:lumMod val="25000"/>
                  </a:schemeClr>
                </a:solidFill>
              </a:rPr>
              <a:t/>
            </a:r>
            <a:br>
              <a:rPr lang="en-US" sz="3600" b="1" dirty="0" smtClean="0">
                <a:solidFill>
                  <a:schemeClr val="bg2">
                    <a:lumMod val="25000"/>
                  </a:schemeClr>
                </a:solidFill>
              </a:rPr>
            </a:br>
            <a:r>
              <a:rPr lang="en-US" sz="6000" b="1" dirty="0" smtClean="0">
                <a:solidFill>
                  <a:srgbClr val="FF0000"/>
                </a:solidFill>
              </a:rPr>
              <a:t>REMINDER RECALL</a:t>
            </a:r>
            <a:endParaRPr lang="en-US" sz="6000" b="1" dirty="0">
              <a:solidFill>
                <a:srgbClr val="FF0000"/>
              </a:solidFill>
            </a:endParaRPr>
          </a:p>
        </p:txBody>
      </p:sp>
      <p:pic>
        <p:nvPicPr>
          <p:cNvPr id="4" name="Picture 1" descr="\\OPH-MET-FS04\User Folders\rtapia\My Documents\Grant 2012\DHH-OPH-IMMUNIZATION logo_1.tif"/>
          <p:cNvPicPr>
            <a:picLocks noChangeAspect="1" noChangeArrowheads="1"/>
          </p:cNvPicPr>
          <p:nvPr/>
        </p:nvPicPr>
        <p:blipFill>
          <a:blip r:embed="rId2" cstate="print"/>
          <a:srcRect/>
          <a:stretch>
            <a:fillRect/>
          </a:stretch>
        </p:blipFill>
        <p:spPr bwMode="auto">
          <a:xfrm>
            <a:off x="685800" y="914400"/>
            <a:ext cx="2057400" cy="981075"/>
          </a:xfrm>
          <a:prstGeom prst="rect">
            <a:avLst/>
          </a:prstGeom>
          <a:noFill/>
          <a:ln w="9525">
            <a:noFill/>
            <a:miter lim="800000"/>
            <a:headEnd/>
            <a:tailEnd/>
          </a:ln>
        </p:spPr>
      </p:pic>
      <p:pic>
        <p:nvPicPr>
          <p:cNvPr id="7" name="Picture 6" descr="linksS.gif"/>
          <p:cNvPicPr>
            <a:picLocks noChangeAspect="1"/>
          </p:cNvPicPr>
          <p:nvPr/>
        </p:nvPicPr>
        <p:blipFill>
          <a:blip r:embed="rId3" cstate="print"/>
          <a:stretch>
            <a:fillRect/>
          </a:stretch>
        </p:blipFill>
        <p:spPr>
          <a:xfrm>
            <a:off x="7010400" y="838200"/>
            <a:ext cx="1200150" cy="119062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lstStyle/>
          <a:p>
            <a:r>
              <a:rPr lang="en-US" b="1" dirty="0" smtClean="0"/>
              <a:t>On LINKS Menu </a:t>
            </a:r>
            <a:br>
              <a:rPr lang="en-US" b="1" dirty="0" smtClean="0"/>
            </a:br>
            <a:r>
              <a:rPr lang="en-US" b="1" dirty="0" smtClean="0"/>
              <a:t>Click on Reminder Recall</a:t>
            </a:r>
            <a:endParaRPr lang="en-US" b="1" dirty="0"/>
          </a:p>
        </p:txBody>
      </p:sp>
      <p:sp>
        <p:nvSpPr>
          <p:cNvPr id="3" name="Subtitle 2"/>
          <p:cNvSpPr>
            <a:spLocks noGrp="1"/>
          </p:cNvSpPr>
          <p:nvPr>
            <p:ph type="subTitle" idx="1"/>
          </p:nvPr>
        </p:nvSpPr>
        <p:spPr/>
        <p:txBody>
          <a:bodyPr/>
          <a:lstStyle/>
          <a:p>
            <a:endParaRPr lang="en-US" dirty="0"/>
          </a:p>
        </p:txBody>
      </p:sp>
      <p:pic>
        <p:nvPicPr>
          <p:cNvPr id="4" name="Picture 3"/>
          <p:cNvPicPr/>
          <p:nvPr/>
        </p:nvPicPr>
        <p:blipFill>
          <a:blip r:embed="rId2" cstate="print"/>
          <a:srcRect t="16049" r="35614" b="14405"/>
          <a:stretch>
            <a:fillRect/>
          </a:stretch>
        </p:blipFill>
        <p:spPr bwMode="auto">
          <a:xfrm>
            <a:off x="990600" y="2133600"/>
            <a:ext cx="7315200" cy="4038600"/>
          </a:xfrm>
          <a:prstGeom prst="rect">
            <a:avLst/>
          </a:prstGeom>
          <a:noFill/>
          <a:ln w="9525">
            <a:noFill/>
            <a:miter lim="800000"/>
            <a:headEnd/>
            <a:tailEnd/>
          </a:ln>
        </p:spPr>
      </p:pic>
      <p:cxnSp>
        <p:nvCxnSpPr>
          <p:cNvPr id="6" name="Straight Arrow Connector 5"/>
          <p:cNvCxnSpPr/>
          <p:nvPr/>
        </p:nvCxnSpPr>
        <p:spPr>
          <a:xfrm flipH="1">
            <a:off x="2438400" y="1905000"/>
            <a:ext cx="4876800" cy="3352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2209800"/>
          </a:xfrm>
        </p:spPr>
        <p:txBody>
          <a:bodyPr>
            <a:noAutofit/>
          </a:bodyPr>
          <a:lstStyle/>
          <a:p>
            <a:r>
              <a:rPr lang="en-US" b="1" dirty="0" smtClean="0"/>
              <a:t>Choose your option on how to run reminder recall        </a:t>
            </a:r>
            <a:r>
              <a:rPr lang="en-US" dirty="0" smtClean="0"/>
              <a:t>      </a:t>
            </a:r>
            <a:r>
              <a:rPr lang="en-US" sz="3200" dirty="0" smtClean="0"/>
              <a:t>(Defaults to “Due Now”)</a:t>
            </a:r>
            <a:endParaRPr lang="en-US" sz="3200" dirty="0"/>
          </a:p>
        </p:txBody>
      </p:sp>
      <p:sp>
        <p:nvSpPr>
          <p:cNvPr id="3" name="Subtitle 2"/>
          <p:cNvSpPr>
            <a:spLocks noGrp="1"/>
          </p:cNvSpPr>
          <p:nvPr>
            <p:ph type="subTitle" idx="1"/>
          </p:nvPr>
        </p:nvSpPr>
        <p:spPr/>
        <p:txBody>
          <a:bodyPr/>
          <a:lstStyle/>
          <a:p>
            <a:endParaRPr lang="en-US" dirty="0"/>
          </a:p>
        </p:txBody>
      </p:sp>
      <p:pic>
        <p:nvPicPr>
          <p:cNvPr id="5" name="Picture 4"/>
          <p:cNvPicPr/>
          <p:nvPr/>
        </p:nvPicPr>
        <p:blipFill>
          <a:blip r:embed="rId2" cstate="print"/>
          <a:srcRect l="14356" t="18223" r="35055" b="32346"/>
          <a:stretch>
            <a:fillRect/>
          </a:stretch>
        </p:blipFill>
        <p:spPr bwMode="auto">
          <a:xfrm>
            <a:off x="381000" y="2362200"/>
            <a:ext cx="8534400" cy="40386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620962"/>
          </a:xfrm>
        </p:spPr>
        <p:txBody>
          <a:bodyPr>
            <a:normAutofit/>
          </a:bodyPr>
          <a:lstStyle/>
          <a:p>
            <a:r>
              <a:rPr lang="en-US" b="1" dirty="0" smtClean="0"/>
              <a:t>Select Who You Want to Contact</a:t>
            </a:r>
            <a:r>
              <a:rPr lang="en-US" dirty="0" smtClean="0"/>
              <a:t/>
            </a:r>
            <a:br>
              <a:rPr lang="en-US" dirty="0" smtClean="0"/>
            </a:br>
            <a:r>
              <a:rPr lang="en-US" sz="3200" dirty="0" smtClean="0"/>
              <a:t>(Options to select Age Range, DOB Range, Gender, &amp; how long since last recall was done)</a:t>
            </a:r>
            <a:endParaRPr lang="en-US" sz="3200" dirty="0"/>
          </a:p>
        </p:txBody>
      </p:sp>
      <p:pic>
        <p:nvPicPr>
          <p:cNvPr id="4" name="Content Placeholder 3"/>
          <p:cNvPicPr>
            <a:picLocks noGrp="1"/>
          </p:cNvPicPr>
          <p:nvPr>
            <p:ph idx="1"/>
          </p:nvPr>
        </p:nvPicPr>
        <p:blipFill>
          <a:blip r:embed="rId2" cstate="print"/>
          <a:srcRect l="16780" t="32574" r="34200" b="29157"/>
          <a:stretch>
            <a:fillRect/>
          </a:stretch>
        </p:blipFill>
        <p:spPr bwMode="auto">
          <a:xfrm>
            <a:off x="685800" y="3030622"/>
            <a:ext cx="7844180" cy="3827378"/>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86800" cy="2697162"/>
          </a:xfrm>
        </p:spPr>
        <p:txBody>
          <a:bodyPr/>
          <a:lstStyle/>
          <a:p>
            <a:r>
              <a:rPr lang="en-US" sz="5400" b="1" dirty="0" smtClean="0"/>
              <a:t>Select Vaccine(s) to include</a:t>
            </a:r>
            <a:r>
              <a:rPr lang="en-US" dirty="0" smtClean="0"/>
              <a:t/>
            </a:r>
            <a:br>
              <a:rPr lang="en-US" dirty="0" smtClean="0"/>
            </a:br>
            <a:r>
              <a:rPr lang="en-US" sz="3600" dirty="0" smtClean="0"/>
              <a:t>(Default is to custom for you to choose the vaccines to include)</a:t>
            </a:r>
            <a:endParaRPr lang="en-US" sz="3600" dirty="0"/>
          </a:p>
        </p:txBody>
      </p:sp>
      <p:pic>
        <p:nvPicPr>
          <p:cNvPr id="4" name="Content Placeholder 3"/>
          <p:cNvPicPr>
            <a:picLocks noGrp="1"/>
          </p:cNvPicPr>
          <p:nvPr>
            <p:ph idx="1"/>
          </p:nvPr>
        </p:nvPicPr>
        <p:blipFill>
          <a:blip r:embed="rId2" cstate="print"/>
          <a:srcRect l="16617" t="42824" r="34058" b="7973"/>
          <a:stretch>
            <a:fillRect/>
          </a:stretch>
        </p:blipFill>
        <p:spPr bwMode="auto">
          <a:xfrm>
            <a:off x="304800" y="2667000"/>
            <a:ext cx="8839200" cy="3810000"/>
          </a:xfrm>
          <a:prstGeom prst="rect">
            <a:avLst/>
          </a:prstGeom>
          <a:noFill/>
          <a:ln w="9525">
            <a:noFill/>
            <a:miter lim="800000"/>
            <a:headEnd/>
            <a:tailEnd/>
          </a:ln>
        </p:spPr>
      </p:pic>
      <p:cxnSp>
        <p:nvCxnSpPr>
          <p:cNvPr id="6" name="Straight Arrow Connector 5"/>
          <p:cNvCxnSpPr/>
          <p:nvPr/>
        </p:nvCxnSpPr>
        <p:spPr>
          <a:xfrm flipH="1">
            <a:off x="3276600" y="2514600"/>
            <a:ext cx="3200400" cy="1219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2819400"/>
          </a:xfrm>
        </p:spPr>
        <p:txBody>
          <a:bodyPr>
            <a:normAutofit fontScale="90000"/>
          </a:bodyPr>
          <a:lstStyle/>
          <a:p>
            <a:r>
              <a:rPr lang="en-US" b="1" dirty="0" smtClean="0"/>
              <a:t>If Custom is Selected the next screen will have you select the vaccine(s) you wish to remind fo</a:t>
            </a:r>
            <a:r>
              <a:rPr lang="en-US" dirty="0" smtClean="0"/>
              <a:t>r</a:t>
            </a:r>
            <a:br>
              <a:rPr lang="en-US" dirty="0" smtClean="0"/>
            </a:br>
            <a:r>
              <a:rPr lang="en-US" sz="3100" dirty="0" smtClean="0"/>
              <a:t>(Check each vaccine to remind for)</a:t>
            </a:r>
            <a:br>
              <a:rPr lang="en-US" sz="3100" dirty="0" smtClean="0"/>
            </a:br>
            <a:r>
              <a:rPr lang="en-US" sz="3100" b="1" dirty="0" smtClean="0"/>
              <a:t>Click Generate Patient List</a:t>
            </a:r>
            <a:endParaRPr lang="en-US" sz="3100" b="1" dirty="0"/>
          </a:p>
        </p:txBody>
      </p:sp>
      <p:sp>
        <p:nvSpPr>
          <p:cNvPr id="3" name="Subtitle 2"/>
          <p:cNvSpPr>
            <a:spLocks noGrp="1"/>
          </p:cNvSpPr>
          <p:nvPr>
            <p:ph type="subTitle" idx="1"/>
          </p:nvPr>
        </p:nvSpPr>
        <p:spPr/>
        <p:txBody>
          <a:bodyPr/>
          <a:lstStyle/>
          <a:p>
            <a:endParaRPr lang="en-US" dirty="0"/>
          </a:p>
        </p:txBody>
      </p:sp>
      <p:pic>
        <p:nvPicPr>
          <p:cNvPr id="4" name="Picture 3"/>
          <p:cNvPicPr/>
          <p:nvPr/>
        </p:nvPicPr>
        <p:blipFill>
          <a:blip r:embed="rId2" cstate="print"/>
          <a:srcRect l="16494" t="23918" r="33773" b="9507"/>
          <a:stretch>
            <a:fillRect/>
          </a:stretch>
        </p:blipFill>
        <p:spPr bwMode="auto">
          <a:xfrm>
            <a:off x="381000" y="3352800"/>
            <a:ext cx="8534400" cy="3505200"/>
          </a:xfrm>
          <a:prstGeom prst="rect">
            <a:avLst/>
          </a:prstGeom>
          <a:noFill/>
          <a:ln w="9525">
            <a:noFill/>
            <a:miter lim="800000"/>
            <a:headEnd/>
            <a:tailEnd/>
          </a:ln>
        </p:spPr>
      </p:pic>
      <p:cxnSp>
        <p:nvCxnSpPr>
          <p:cNvPr id="6" name="Straight Arrow Connector 5"/>
          <p:cNvCxnSpPr/>
          <p:nvPr/>
        </p:nvCxnSpPr>
        <p:spPr>
          <a:xfrm>
            <a:off x="6477000" y="2971800"/>
            <a:ext cx="1447800" cy="3581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
            <a:ext cx="7772400" cy="2362200"/>
          </a:xfrm>
        </p:spPr>
        <p:txBody>
          <a:bodyPr>
            <a:normAutofit fontScale="90000"/>
          </a:bodyPr>
          <a:lstStyle/>
          <a:p>
            <a:pPr algn="l"/>
            <a:r>
              <a:rPr lang="en-US" sz="2800" b="1" dirty="0" smtClean="0"/>
              <a:t>                                 Options on this screen</a:t>
            </a:r>
            <a:r>
              <a:rPr lang="en-US" sz="2400" dirty="0" smtClean="0"/>
              <a:t/>
            </a:r>
            <a:br>
              <a:rPr lang="en-US" sz="2400" dirty="0" smtClean="0"/>
            </a:br>
            <a:r>
              <a:rPr lang="en-US" sz="2400" dirty="0" smtClean="0"/>
              <a:t>1.  Remove Patient with missing information</a:t>
            </a:r>
            <a:br>
              <a:rPr lang="en-US" sz="2400" dirty="0" smtClean="0"/>
            </a:br>
            <a:r>
              <a:rPr lang="en-US" sz="2400" dirty="0" smtClean="0"/>
              <a:t>2.  See information on patient by placing cursor over name</a:t>
            </a:r>
            <a:br>
              <a:rPr lang="en-US" sz="2400" dirty="0" smtClean="0"/>
            </a:br>
            <a:r>
              <a:rPr lang="en-US" sz="2400" dirty="0" smtClean="0"/>
              <a:t>3.  Inactivate patients no longer in the practice</a:t>
            </a:r>
            <a:br>
              <a:rPr lang="en-US" sz="2400" dirty="0" smtClean="0"/>
            </a:br>
            <a:r>
              <a:rPr lang="en-US" sz="2400" smtClean="0"/>
              <a:t/>
            </a:r>
            <a:br>
              <a:rPr lang="en-US" sz="2400" smtClean="0"/>
            </a:br>
            <a:r>
              <a:rPr lang="en-US" sz="2400" smtClean="0"/>
              <a:t>                        </a:t>
            </a:r>
            <a:r>
              <a:rPr lang="en-US" sz="2400" b="1" smtClean="0"/>
              <a:t>When </a:t>
            </a:r>
            <a:r>
              <a:rPr lang="en-US" sz="2400" b="1" dirty="0" smtClean="0"/>
              <a:t>all options chosen click on Submit</a:t>
            </a:r>
            <a:r>
              <a:rPr lang="en-US" sz="2800" b="1" dirty="0" smtClean="0"/>
              <a:t/>
            </a:r>
            <a:br>
              <a:rPr lang="en-US" sz="2800" b="1" dirty="0" smtClean="0"/>
            </a:br>
            <a:endParaRPr lang="en-US" sz="2800" b="1" dirty="0"/>
          </a:p>
        </p:txBody>
      </p:sp>
      <p:sp>
        <p:nvSpPr>
          <p:cNvPr id="3" name="Subtitle 2"/>
          <p:cNvSpPr>
            <a:spLocks noGrp="1"/>
          </p:cNvSpPr>
          <p:nvPr>
            <p:ph type="subTitle" idx="1"/>
          </p:nvPr>
        </p:nvSpPr>
        <p:spPr>
          <a:xfrm>
            <a:off x="1371600" y="2819400"/>
            <a:ext cx="6400800" cy="3581400"/>
          </a:xfrm>
        </p:spPr>
        <p:txBody>
          <a:bodyPr/>
          <a:lstStyle/>
          <a:p>
            <a:endParaRPr lang="en-US" dirty="0"/>
          </a:p>
        </p:txBody>
      </p:sp>
      <p:pic>
        <p:nvPicPr>
          <p:cNvPr id="5" name="Picture 4"/>
          <p:cNvPicPr/>
          <p:nvPr/>
        </p:nvPicPr>
        <p:blipFill>
          <a:blip r:embed="rId2" cstate="print"/>
          <a:srcRect l="15313" t="14774" r="33856" b="10260"/>
          <a:stretch>
            <a:fillRect/>
          </a:stretch>
        </p:blipFill>
        <p:spPr bwMode="auto">
          <a:xfrm>
            <a:off x="1600200" y="2895600"/>
            <a:ext cx="6019800" cy="3505200"/>
          </a:xfrm>
          <a:prstGeom prst="rect">
            <a:avLst/>
          </a:prstGeom>
          <a:noFill/>
          <a:ln w="9525">
            <a:noFill/>
            <a:miter lim="800000"/>
            <a:headEnd/>
            <a:tailEnd/>
          </a:ln>
        </p:spPr>
      </p:pic>
      <p:cxnSp>
        <p:nvCxnSpPr>
          <p:cNvPr id="7" name="Straight Arrow Connector 6"/>
          <p:cNvCxnSpPr/>
          <p:nvPr/>
        </p:nvCxnSpPr>
        <p:spPr>
          <a:xfrm flipH="1">
            <a:off x="6781800" y="2057400"/>
            <a:ext cx="152400" cy="403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2514600"/>
          </a:xfrm>
        </p:spPr>
        <p:txBody>
          <a:bodyPr>
            <a:normAutofit/>
          </a:bodyPr>
          <a:lstStyle/>
          <a:p>
            <a:r>
              <a:rPr lang="en-US" sz="2800" dirty="0" smtClean="0"/>
              <a:t>Select the type of recall you want to do and </a:t>
            </a:r>
            <a:r>
              <a:rPr lang="en-US" sz="2800" dirty="0" smtClean="0"/>
              <a:t>proceed</a:t>
            </a:r>
            <a:br>
              <a:rPr lang="en-US" sz="2800" dirty="0" smtClean="0"/>
            </a:br>
            <a:r>
              <a:rPr lang="en-US" sz="2800" dirty="0" smtClean="0"/>
              <a:t>Note:  The type of option you can use depends on information on patient demographic page.</a:t>
            </a:r>
            <a:br>
              <a:rPr lang="en-US" sz="2800" dirty="0" smtClean="0"/>
            </a:br>
            <a:r>
              <a:rPr lang="en-US" sz="1600" dirty="0" smtClean="0"/>
              <a:t>(Example:  If you collect the email address you can send email as reminder)</a:t>
            </a:r>
            <a:endParaRPr lang="en-US" sz="2800" dirty="0"/>
          </a:p>
        </p:txBody>
      </p:sp>
      <p:sp>
        <p:nvSpPr>
          <p:cNvPr id="3" name="Subtitle 2"/>
          <p:cNvSpPr>
            <a:spLocks noGrp="1"/>
          </p:cNvSpPr>
          <p:nvPr>
            <p:ph type="subTitle" idx="1"/>
          </p:nvPr>
        </p:nvSpPr>
        <p:spPr>
          <a:xfrm>
            <a:off x="1371600" y="2819400"/>
            <a:ext cx="6400800" cy="3429000"/>
          </a:xfrm>
        </p:spPr>
        <p:txBody>
          <a:bodyPr/>
          <a:lstStyle/>
          <a:p>
            <a:endParaRPr lang="en-US" dirty="0"/>
          </a:p>
        </p:txBody>
      </p:sp>
      <p:pic>
        <p:nvPicPr>
          <p:cNvPr id="4" name="Picture 3"/>
          <p:cNvPicPr/>
          <p:nvPr/>
        </p:nvPicPr>
        <p:blipFill>
          <a:blip r:embed="rId2" cstate="print"/>
          <a:srcRect l="14300" t="18605" r="36556" b="8071"/>
          <a:stretch>
            <a:fillRect/>
          </a:stretch>
        </p:blipFill>
        <p:spPr bwMode="auto">
          <a:xfrm>
            <a:off x="2438400" y="2895600"/>
            <a:ext cx="4419600" cy="31242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66</Words>
  <Application>Microsoft Office PowerPoint</Application>
  <PresentationFormat>On-screen Show (4:3)</PresentationFormat>
  <Paragraphs>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On LINKS Menu  Click on Reminder Recall</vt:lpstr>
      <vt:lpstr>Choose your option on how to run reminder recall              (Defaults to “Due Now”)</vt:lpstr>
      <vt:lpstr>Select Who You Want to Contact (Options to select Age Range, DOB Range, Gender, &amp; how long since last recall was done)</vt:lpstr>
      <vt:lpstr>Select Vaccine(s) to include (Default is to custom for you to choose the vaccines to include)</vt:lpstr>
      <vt:lpstr>If Custom is Selected the next screen will have you select the vaccine(s) you wish to remind for (Check each vaccine to remind for) Click Generate Patient List</vt:lpstr>
      <vt:lpstr>                                 Options on this screen 1.  Remove Patient with missing information 2.  See information on patient by placing cursor over name 3.  Inactivate patients no longer in the practice                          When all options chosen click on Submit </vt:lpstr>
      <vt:lpstr>Select the type of recall you want to do and proceed Note:  The type of option you can use depends on information on patient demographic page. (Example:  If you collect the email address you can send email as reminder)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LINKS (Louisiana Immunization Registry for Kids Statewide)</dc:title>
  <dc:creator>admin</dc:creator>
  <cp:lastModifiedBy>admin</cp:lastModifiedBy>
  <cp:revision>19</cp:revision>
  <dcterms:created xsi:type="dcterms:W3CDTF">2015-09-14T21:54:25Z</dcterms:created>
  <dcterms:modified xsi:type="dcterms:W3CDTF">2015-09-30T15:18:30Z</dcterms:modified>
</cp:coreProperties>
</file>